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5" r:id="rId5"/>
    <p:sldId id="260" r:id="rId6"/>
    <p:sldId id="258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6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7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6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4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823E-797C-448D-8ED1-BBBFEAA305D9}" type="datetimeFigureOut">
              <a:rPr lang="en-US" smtClean="0"/>
              <a:t>05-Jun-18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1049-6E0E-4201-8DF8-293B6732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dmna.ny.gov/forms/naval/AC_2772_Direct_Deposit_Form_for_NYS_Employees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20213" cy="2387600"/>
          </a:xfrm>
        </p:spPr>
        <p:txBody>
          <a:bodyPr/>
          <a:lstStyle/>
          <a:p>
            <a:r>
              <a:rPr lang="en-US" b="1" dirty="0" smtClean="0"/>
              <a:t>Direct Deposit Signup Process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For State Active Duty</a:t>
            </a:r>
          </a:p>
          <a:p>
            <a:r>
              <a:rPr lang="en-US" dirty="0" smtClean="0"/>
              <a:t>In</a:t>
            </a:r>
          </a:p>
          <a:p>
            <a:r>
              <a:rPr lang="en-US" dirty="0" smtClean="0"/>
              <a:t>New York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0433"/>
            <a:ext cx="10058400" cy="5277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30531"/>
            <a:ext cx="3208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needed information to be submitted along with your direct deposit form.</a:t>
            </a:r>
          </a:p>
          <a:p>
            <a:r>
              <a:rPr lang="en-US" dirty="0" smtClean="0"/>
              <a:t>Take a screen shot of this, print out,  and submit.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persons who are placed on State Active Duty in a pay status are required to have their paychecks sent by direct deposit to a bank or credit union of their choice.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each new mission, this process must be completed.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4" y="457200"/>
            <a:ext cx="5060524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Fill out form AC 2772</a:t>
            </a:r>
            <a:br>
              <a:rPr lang="en-US" dirty="0" smtClean="0"/>
            </a:br>
            <a:r>
              <a:rPr lang="en-US" i="1" dirty="0" smtClean="0"/>
              <a:t>Direct Deposit for NYS Employees</a:t>
            </a:r>
            <a:endParaRPr lang="en-US" i="1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3811588"/>
          </a:xfrm>
        </p:spPr>
        <p:txBody>
          <a:bodyPr/>
          <a:lstStyle/>
          <a:p>
            <a:r>
              <a:rPr lang="en-US" dirty="0" smtClean="0"/>
              <a:t>The form can be found on the NY Naval Militia website at:</a:t>
            </a:r>
          </a:p>
          <a:p>
            <a:r>
              <a:rPr lang="en-US" dirty="0" smtClean="0">
                <a:hlinkClick r:id="rId2"/>
              </a:rPr>
              <a:t>http://dmna.ny.gov/forms/naval/AC_2772_Direct_Deposit_Form_for_NYS_Employees.pdf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Complete sections A, B, and D.</a:t>
            </a:r>
          </a:p>
          <a:p>
            <a:endParaRPr lang="en-US" dirty="0" smtClean="0"/>
          </a:p>
          <a:p>
            <a:r>
              <a:rPr lang="en-US" dirty="0" smtClean="0"/>
              <a:t>Include a copy of a voided check like this: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72" y="0"/>
            <a:ext cx="52957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58" y="4592766"/>
            <a:ext cx="4397850" cy="201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323" y="37687"/>
            <a:ext cx="6173869" cy="6820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068"/>
            <a:ext cx="6580728" cy="2991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91737"/>
            <a:ext cx="656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two persons are listed on the check (a joint account), then both persons must sign in Section D of the Direct Deposit Form.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Alternatively, you may go to MYPAY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Reservists and Retirees have a MYPAY account.</a:t>
            </a:r>
          </a:p>
          <a:p>
            <a:r>
              <a:rPr lang="en-US" dirty="0" smtClean="0"/>
              <a:t>Use this method if you do not have paper checks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7646289" cy="6690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 MYPAY at</a:t>
            </a:r>
            <a:br>
              <a:rPr lang="en-US" dirty="0" smtClean="0"/>
            </a:br>
            <a:r>
              <a:rPr lang="en-US" dirty="0" smtClean="0"/>
              <a:t>https://mypay.dfas.mil/mypay.aspx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1903412" cy="3811588"/>
          </a:xfrm>
        </p:spPr>
        <p:txBody>
          <a:bodyPr/>
          <a:lstStyle/>
          <a:p>
            <a:r>
              <a:rPr lang="en-US" dirty="0" smtClean="0"/>
              <a:t>Log in with ID and password, or Common Access Card (CAC).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32" y="1277800"/>
            <a:ext cx="8601871" cy="53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8" y="1703070"/>
            <a:ext cx="3932237" cy="1600200"/>
          </a:xfrm>
        </p:spPr>
        <p:txBody>
          <a:bodyPr/>
          <a:lstStyle/>
          <a:p>
            <a:r>
              <a:rPr lang="en-US" dirty="0" smtClean="0"/>
              <a:t>Enter your MYPAY PIN	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5714"/>
          <a:stretch>
            <a:fillRect/>
          </a:stretch>
        </p:blipFill>
        <p:spPr>
          <a:xfrm>
            <a:off x="3831335" y="-80010"/>
            <a:ext cx="9379783" cy="74063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20" y="0"/>
            <a:ext cx="56633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767" y="1463040"/>
            <a:ext cx="408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 CONSENT at the bottom of this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793692"/>
            <a:ext cx="11784709" cy="6186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" y="2294313"/>
            <a:ext cx="357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DIRECT DEPOSIT from the menu under PAY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214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Direct Deposit Signup Process</vt:lpstr>
      <vt:lpstr>PowerPoint Presentation</vt:lpstr>
      <vt:lpstr> Fill out form AC 2772 Direct Deposit for NYS Employees</vt:lpstr>
      <vt:lpstr>PowerPoint Presentation</vt:lpstr>
      <vt:lpstr>Alternatively, you may go to MYPAY</vt:lpstr>
      <vt:lpstr>Go to MYPAY at https://mypay.dfas.mil/mypay.aspx</vt:lpstr>
      <vt:lpstr>Enter your MYPAY PIN 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Deposit Process</dc:title>
  <dc:creator>McKnight, Donald K CDR</dc:creator>
  <cp:lastModifiedBy>McKnight, Donald K CDR</cp:lastModifiedBy>
  <cp:revision>13</cp:revision>
  <dcterms:created xsi:type="dcterms:W3CDTF">2018-06-05T12:16:10Z</dcterms:created>
  <dcterms:modified xsi:type="dcterms:W3CDTF">2018-06-05T13:06:50Z</dcterms:modified>
</cp:coreProperties>
</file>