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2D84F8-B1C5-F46C-819F-164D622E0C1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1E5D8-E1BC-1B6F-B379-08D12254CA0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35D62-F430-894D-6987-87649C42C3F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1B371-672D-7620-D440-3A41B45A374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40917B4-D69F-4291-A5AB-4514D55C5CCA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88050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0CF62F-7D0A-8063-F461-875AAD7D44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ECBA-BB03-0237-1BEC-5D5CA23DF08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DF936B5-6098-E454-DB8F-64B1999A12A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C254-C81A-7AEE-8C38-7F471923DAF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467C3-3797-003E-E046-0E3C24D5D0E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1DB2C-E40A-CF11-963D-FC0B97C0AE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3F445A3-853E-4A37-8F48-8A2B1A348C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2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DFC4D-AD5F-C7C7-5341-59292ACBF3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CB4680A-E070-4FA5-AC9A-1082EFD3746F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1F20E-A152-D44F-1837-47D2EF84E0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3C914-B072-E48F-AC33-95DEEED88E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50786-414B-F608-F477-2EEA8927A5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15D6B67-1B1E-45BF-946A-5F590D509A5F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2ACC2-DEEF-BB09-62C7-F906BA7DC6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F2715-A9BC-051C-D691-46350E70F8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DD354-7C3D-657A-D472-C311ED3E98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3A4E2F5-FECF-455C-B593-81F12E018211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F5BE74-03EE-0DCE-D33D-B01AF78E27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B1250-E953-E31D-CDD2-844C381237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12503-2033-5669-BED0-13A5D579A3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095933-CCCF-4462-A9C3-7D1C6EDBF1FF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59869F-9A96-5CAE-FA50-F1F3A1FC2F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532BD-1340-CABE-9475-77A6A9A237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63DF7-3A86-D11B-9F34-A756552252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28382E4-7C6A-490F-AC28-CD2C9FE9E052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60066-D4D7-F0D6-59E4-A29BD20C67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1E8842-467A-3833-B82B-F47A82C643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3679A-DDEC-4510-31BC-FBF32E7783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D0723E0-C45A-48E8-AC0F-A3D6BF43AC02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4FDB2C-B1BA-2EAA-D3D0-3BA0D90C3B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16359-83C7-E48B-B5C5-38FA60CAE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19669-0CA6-1BE8-D6AD-89E06BC881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D147C6D-6BC3-484A-8D13-97E3AEB7D369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3B6849-39DE-7D5E-0D20-06232300F0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C4113-FCDC-CA82-BC55-CE75F27B21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0C88-D86A-9E49-CC04-5CB90F28B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CAB75-64C7-A3EE-1A48-8A6DD4BB6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923FE-CCF8-390C-F336-CF33ECA9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0153-3158-38A2-3463-A7BB72F0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CB4D-4640-5FF5-3EFF-19DBE632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A6EE32-C049-4A1A-9B16-C5375A6129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3058-5A08-6EE7-A8E9-F6D14632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841C0-A286-B017-2795-CE06D7014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5B5ED-067D-5CB5-D54A-882F66E3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2EBC0-92C5-547D-78D2-A664A839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0CCE5-D755-21FC-6B3E-1A17F773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D5E9ED-450A-45BD-9F2D-3282AD8C10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4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863F9-64AA-4C7C-A045-B8BF8BE44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0EA83-442B-97F6-A79B-FD68A7962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4F123-E206-3DE7-B600-2CE7895E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DE1B4-75B3-02E6-1B1B-E1020C17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A17ED-1267-9430-4768-807A7D3A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E73B43-DA62-4BB7-A60C-F8177C7DAF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5625-E426-DA1E-C6FE-F6F0F74F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9820-62D1-9690-6ED6-34E6249AD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6ADE2-C262-C0CC-4A92-3CDB4316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4C094-4170-A145-E02C-45E5975F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82D7E-01DB-D3DA-E3A7-77ACAFB3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5B2617-4BE9-4403-A122-D38CAEA494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1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CABF-C491-EE41-ABF0-20BDA315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14F40-E07A-5072-67DA-71158B59C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1D0E8-9F85-AE02-8755-09D93CAD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5AB6C-443F-44CF-E1BB-870B4BA4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AE26E-5910-A9D8-43D0-2AD82007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676F94-5A30-46EF-A9F9-CB6CDB8718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BC7B-ED88-FD2E-31E2-048CB3B3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D6958-EA9B-84D3-5713-10EB611FC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3515C-3253-7B59-47CE-53AD77F46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20BA0-B31B-1B36-4153-A0273CAE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D4866-CC1D-365B-B88F-89650E3C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19F10-1264-723C-2557-2F3AE3FB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FFA0AC-D6E2-45ED-AF2F-A2720BCE7C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F60B-D556-38CB-49DA-2FF32C5B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26F5F-A287-C179-D939-CBC1F244B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E473-077F-1E93-B5D5-48E2B1352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50DC4-85C9-333C-6B61-F0B0568AD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B7CA3-EE55-CD3F-6165-F62616F87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223BF-D072-9A10-FE5F-6728CE59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151A9-BD29-CEBE-9B3A-512A5A21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C34C3-63AD-6491-B3A4-106F9EA0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B3D31D-3A03-48EA-876A-1AA6A0F3C7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2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31DF-977A-D74A-D57E-5E61AC3F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5B84F-82CC-1332-10C8-2ACA870C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5E694-645D-D13A-59D0-8E8F3727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3B7C4-6A42-BCC5-3529-3B7C649F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DD732-50DD-4515-8128-C28768522D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A5FC0-04DA-36C8-8502-BF6FD88C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C5DC6-9CEC-6419-3407-58821B0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B80C8-84ED-7E2F-C149-230EA13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F20A54-0358-4A18-A4B5-629B1D02B0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52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BA74-FA0A-37A3-917B-FA04464D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03916-4B36-C01A-D3EA-AC204BAF4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1AD11-8F1B-40BB-FDB7-CF3A85069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603EC-8751-282D-763D-D70729BD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23861-4DB3-E60B-D75B-0CF62859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BF345-0A31-3A54-C36C-D61EE931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87F5FE-6E3D-4489-85F9-E544F5BB9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9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187-CAAC-0374-1F3D-BFBA4C5A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C5E13-6CC5-6106-BACC-88D8E38A3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D291A-6F82-5E9E-1532-E5B72C39F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E8CD8-FBBE-FA35-192E-297E5761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D7675-6C80-6AD8-1994-35836D4F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F3BDB-DC5C-E730-267F-BFE01D92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811E57-EB2E-43DA-AF18-946C142981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27971-536B-0201-9A5D-561CF2D58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45346-0B17-7230-8B6E-203072947B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0A52B-F53E-78B4-F1B8-87CF6943D47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4C87C-9420-4CB4-8EA9-1CB3EE89443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4331B-C01C-7776-75B4-56833E9530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03A992E-0B37-4B3B-9683-4FB3BBE54C1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62588C8-DE1D-E74A-821E-7369AA254E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31240" y="226080"/>
            <a:ext cx="2946960" cy="52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E3E47A-F311-4078-A3A8-4A88470DADF8}"/>
              </a:ext>
            </a:extLst>
          </p:cNvPr>
          <p:cNvSpPr txBox="1"/>
          <p:nvPr/>
        </p:nvSpPr>
        <p:spPr>
          <a:xfrm>
            <a:off x="457200" y="457200"/>
            <a:ext cx="5486399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How to request SAD orders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88EA70F-C2C1-A45B-7DFB-1E2B854E83F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" y="1828800"/>
            <a:ext cx="3657240" cy="36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1E3BE9B-489E-2121-152E-7A8A41926D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00799" y="121320"/>
            <a:ext cx="3460680" cy="5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BFA985-484F-8B75-2FDE-9F458F2CD5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n-US"/>
              <a:t>Select State Active Duty Request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50F0A39-E211-9FA4-9821-5DCC0E4F3E9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" y="1144080"/>
            <a:ext cx="3736080" cy="1141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F375B8-9239-6416-B6E0-E4881709A896}"/>
              </a:ext>
            </a:extLst>
          </p:cNvPr>
          <p:cNvSpPr/>
          <p:nvPr/>
        </p:nvSpPr>
        <p:spPr>
          <a:xfrm>
            <a:off x="4572000" y="1600200"/>
            <a:ext cx="1600200" cy="6857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7C53-53A7-DD8F-3B42-1AF73A0910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n-US"/>
              <a:t>Start adding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24EC-6309-7E4C-92F0-794181F97A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CC501B0-0248-CB0C-3124-7C93C98482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799" y="1326600"/>
            <a:ext cx="8911080" cy="39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00B5892-EE51-51E2-B2F4-8D2B5249D6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6120" y="339840"/>
            <a:ext cx="6089040" cy="51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4B715E-B499-E3F6-ED79-531BFA920588}"/>
              </a:ext>
            </a:extLst>
          </p:cNvPr>
          <p:cNvSpPr txBox="1"/>
          <p:nvPr/>
        </p:nvSpPr>
        <p:spPr>
          <a:xfrm>
            <a:off x="228600" y="457200"/>
            <a:ext cx="2971800" cy="480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Select your correct command for orders: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If you are in MEBS, select “MEBS” for MEBS orders only, not your regional command.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If you are NYNM HQ Staff, including as a Region Commander, select NYNM Staff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All others, select your region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2E1038-A7EC-DA01-9D85-499454E21A6E}"/>
              </a:ext>
            </a:extLst>
          </p:cNvPr>
          <p:cNvSpPr/>
          <p:nvPr/>
        </p:nvSpPr>
        <p:spPr>
          <a:xfrm>
            <a:off x="3429000" y="1828800"/>
            <a:ext cx="1143000" cy="1143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7062050-6755-BE49-B683-7EA1E630FF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96480" y="237600"/>
            <a:ext cx="5004720" cy="52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24EE82-7B78-814E-1ED7-DDEA67570383}"/>
              </a:ext>
            </a:extLst>
          </p:cNvPr>
          <p:cNvSpPr txBox="1"/>
          <p:nvPr/>
        </p:nvSpPr>
        <p:spPr>
          <a:xfrm>
            <a:off x="685799" y="4114800"/>
            <a:ext cx="2514600" cy="602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The last part before submitting….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4B17322-D774-98EE-CB74-F2E7A44D5D27}"/>
              </a:ext>
            </a:extLst>
          </p:cNvPr>
          <p:cNvSpPr/>
          <p:nvPr/>
        </p:nvSpPr>
        <p:spPr>
          <a:xfrm>
            <a:off x="3657600" y="4800600"/>
            <a:ext cx="3657600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5B55-5B77-D124-DFD7-A91CFF5EFC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n-US" dirty="0"/>
              <a:t>What happens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19308-7887-1EFE-CE40-50E765E39A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1218" y="1172520"/>
            <a:ext cx="9257343" cy="4498030"/>
          </a:xfrm>
        </p:spPr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n-US" sz="1600" dirty="0"/>
              <a:t>Depending on which command you select, your request will get routed to the approval authority:</a:t>
            </a:r>
          </a:p>
          <a:p>
            <a:pPr lvl="1" hangingPunct="0">
              <a:spcBef>
                <a:spcPts val="1134"/>
              </a:spcBef>
              <a:buSzPct val="75000"/>
              <a:buFont typeface="StarSymbol"/>
              <a:buChar char="–"/>
            </a:pPr>
            <a:r>
              <a:rPr lang="en-US" sz="16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MEBS to MEBS CDR  (for MEBS events and MEBS travel funds)</a:t>
            </a:r>
          </a:p>
          <a:p>
            <a:pPr lvl="1" hangingPunct="0">
              <a:spcBef>
                <a:spcPts val="1134"/>
              </a:spcBef>
              <a:buSzPct val="75000"/>
              <a:buFont typeface="StarSymbol"/>
              <a:buChar char="–"/>
            </a:pPr>
            <a:r>
              <a:rPr lang="en-US" sz="16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NYNM STAFF to NYNM </a:t>
            </a:r>
            <a:r>
              <a:rPr lang="en-US" sz="16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CoS</a:t>
            </a:r>
            <a:r>
              <a:rPr lang="en-US" sz="16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 (for NYNM events and travel funds)</a:t>
            </a:r>
          </a:p>
          <a:p>
            <a:pPr lvl="1" hangingPunct="0">
              <a:spcBef>
                <a:spcPts val="1134"/>
              </a:spcBef>
              <a:buSzPct val="75000"/>
              <a:buFont typeface="StarSymbol"/>
              <a:buChar char="–"/>
            </a:pPr>
            <a:r>
              <a:rPr lang="en-US" sz="16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Regions to Regional Commander (for non-MEBS events and non-MEBS travel funds)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1600" dirty="0"/>
              <a:t>If funding is requested and recommended for approval, the process adds the Executive Officer as an additional approver for travel authorization.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1600" dirty="0"/>
              <a:t>So, the net result of the SAD request could be one of three options: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en-US" sz="16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Not approved for orders. The request does not get forwarded to the order-writers. Member is notified by email.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en-US" sz="16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Approved for orders with travel funding authorized. Request is forwarded to the NYNM Mailbox for order-writing.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en-US" sz="16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Approved for orders without travel funding authorized. Request is forwarded to the NYNM for order-writing.</a:t>
            </a:r>
          </a:p>
          <a:p>
            <a:pPr lvl="1" hangingPunct="0">
              <a:spcBef>
                <a:spcPts val="1417"/>
              </a:spcBef>
              <a:buNone/>
            </a:pPr>
            <a:endParaRPr lang="en-U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  <a:p>
            <a:pPr lvl="1" hangingPunct="0">
              <a:spcBef>
                <a:spcPts val="1417"/>
              </a:spcBef>
              <a:buNone/>
            </a:pPr>
            <a:endParaRPr lang="en-U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  <a:p>
            <a:pPr lvl="1" hangingPunct="0">
              <a:spcBef>
                <a:spcPts val="1417"/>
              </a:spcBef>
              <a:buNone/>
            </a:pPr>
            <a:endParaRPr lang="en-U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E414-CC69-CCCF-BE63-362B8BB1F8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0E3B991-2F5E-EF72-A1F5-A52485ED08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5120" y="0"/>
            <a:ext cx="6938280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CD60A-8F34-6CB4-5B78-6AF71DDF1458}"/>
              </a:ext>
            </a:extLst>
          </p:cNvPr>
          <p:cNvSpPr txBox="1"/>
          <p:nvPr/>
        </p:nvSpPr>
        <p:spPr>
          <a:xfrm>
            <a:off x="457200" y="1828800"/>
            <a:ext cx="2286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Finally, your orders!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235</Words>
  <Application>Microsoft Office PowerPoint</Application>
  <PresentationFormat>Widescreen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Liberation Sans</vt:lpstr>
      <vt:lpstr>Liberation Serif</vt:lpstr>
      <vt:lpstr>StarSymbol</vt:lpstr>
      <vt:lpstr>Default</vt:lpstr>
      <vt:lpstr>PowerPoint Presentation</vt:lpstr>
      <vt:lpstr>Select State Active Duty Request</vt:lpstr>
      <vt:lpstr>Start adding information</vt:lpstr>
      <vt:lpstr>PowerPoint Presentation</vt:lpstr>
      <vt:lpstr>PowerPoint Presentation</vt:lpstr>
      <vt:lpstr>What happens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McKnight, Donald K</dc:creator>
  <cp:lastModifiedBy>McKnight, Donald K CAPT</cp:lastModifiedBy>
  <cp:revision>6</cp:revision>
  <dcterms:created xsi:type="dcterms:W3CDTF">2023-03-29T09:03:07Z</dcterms:created>
  <dcterms:modified xsi:type="dcterms:W3CDTF">2023-03-29T14:14:17Z</dcterms:modified>
</cp:coreProperties>
</file>